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90" r:id="rId12"/>
    <p:sldId id="283" r:id="rId13"/>
    <p:sldId id="286" r:id="rId14"/>
    <p:sldId id="278" r:id="rId15"/>
    <p:sldId id="277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6B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643244"/>
            <a:ext cx="8061864" cy="62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6C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major difference??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 two were generated from the older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5865</TotalTime>
  <Words>140</Words>
  <Application>Microsoft Office PowerPoint</Application>
  <PresentationFormat>On-screen Show (4:3)</PresentationFormat>
  <Paragraphs>43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major difference??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85</cp:revision>
  <cp:lastPrinted>2015-03-09T19:01:59Z</cp:lastPrinted>
  <dcterms:created xsi:type="dcterms:W3CDTF">2013-10-21T21:29:44Z</dcterms:created>
  <dcterms:modified xsi:type="dcterms:W3CDTF">2015-04-14T20:26:55Z</dcterms:modified>
</cp:coreProperties>
</file>